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8" r:id="rId4"/>
    <p:sldId id="265" r:id="rId5"/>
    <p:sldId id="263" r:id="rId6"/>
    <p:sldId id="266" r:id="rId7"/>
    <p:sldId id="264" r:id="rId8"/>
    <p:sldId id="267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-_&#1041;&#1091;&#1076;&#1091;&#1097;&#1077;&#1081;_&#1084;&#1072;&#1084;&#1077;.mp3" TargetMode="External"/><Relationship Id="rId13" Type="http://schemas.openxmlformats.org/officeDocument/2006/relationships/image" Target="../media/image4.png"/><Relationship Id="rId3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-_&#1057;&#1086;&#1083;&#1086;&#1074;&#1100;&#1080;&#1085;&#1072;&#1103;_&#1056;&#1086;&#1097;&#1072;.mp3" TargetMode="External"/><Relationship Id="rId7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56;&#1072;&#1089;&#1089;&#1083;&#1072;&#1073;&#1083;&#1103;&#1102;&#1097;&#1080;&#1077;_-_&#1079;&#1074;&#1091;&#1082;&#1080;_&#1087;&#1088;&#1080;&#1088;&#1086;&#1076;&#1099;.mp3" TargetMode="External"/><Relationship Id="rId12" Type="http://schemas.openxmlformats.org/officeDocument/2006/relationships/image" Target="../media/image3.png"/><Relationship Id="rId2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-_&#1057;&#1074;&#1077;&#1088;&#1095;&#1082;&#1080;.mp3" TargetMode="External"/><Relationship Id="rId1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-_&#1057;&#1087;&#1086;&#1082;&#1086;&#1081;&#1089;&#1090;&#1074;&#1080;&#1077;_&#1083;&#1077;&#1089;&#1072;.mp3" TargetMode="External"/><Relationship Id="rId6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78;&#1080;&#1074;&#1086;&#1081;_&#1087;&#1088;&#1080;&#1088;&#1086;&#1076;&#1099;_-_&#1055;&#1086;&#1087;&#1091;&#1075;&#1072;&#1080;.mp3" TargetMode="External"/><Relationship Id="rId11" Type="http://schemas.openxmlformats.org/officeDocument/2006/relationships/slideLayout" Target="../slideLayouts/slideLayout2.xml"/><Relationship Id="rId5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-_2._&#1055;&#1077;&#1074;&#1095;&#1080;&#1077;_&#1087;&#1090;&#1080;&#1094;&#1099;.mp3" TargetMode="External"/><Relationship Id="rId15" Type="http://schemas.openxmlformats.org/officeDocument/2006/relationships/image" Target="../media/image6.png"/><Relationship Id="rId10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&#1076;&#1083;&#1103;_&#1084;&#1072;&#1083;&#1099;&#1096;&#1077;&#1081;_-_&#1084;&#1091;&#1079;&#1099;&#1082;&#1072;_&#1074;&#1086;&#1076;&#1099;.mp3" TargetMode="External"/><Relationship Id="rId4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-_&#1040;&#1090;&#1084;&#1086;&#1089;&#1092;&#1077;&#1088;&#1072;_&#1076;&#1077;&#1088;&#1077;&#1074;&#1085;&#1080;.mp3" TargetMode="External"/><Relationship Id="rId9" Type="http://schemas.openxmlformats.org/officeDocument/2006/relationships/audio" Target="file:///C:\Documents%20and%20Settings\&#1054;&#1082;&#1089;&#1072;&#1085;&#1072;\&#1056;&#1072;&#1073;&#1086;&#1095;&#1080;&#1081;%20&#1089;&#1090;&#1086;&#1083;\&#1085;&#1072;%2017%20&#1084;&#1072;&#1088;&#1090;&#1072;\&#1047;&#1074;&#1091;&#1082;&#1080;_&#1087;&#1088;&#1080;&#1088;&#1086;&#1076;&#1099;_&#1076;&#1083;&#1103;_&#1076;&#1077;&#1090;&#1077;&#1081;_-_&#1055;&#1077;&#1085;&#1080;&#1077;_&#1087;&#1090;&#1080;&#1094;.mp3" TargetMode="Externa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Влияние звуков природы на человека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е\фото\обои\0_81d13_e6c6b09b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70856"/>
            <a:ext cx="7239000" cy="4524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600"/>
            <a:ext cx="8229600" cy="46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Жизнь мегаполиса или небольшого городка наполнена транспортными, промышленными, производственными и другими посторонними шумами. Эти звуки рано или поздно негативно воздействуют на нервную систему и ухудшают чувствительность слухового аппарата. Они перенапрягают нервные клетки, понижают работоспособность сердца и печени.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Естественные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звуки природы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снижают вероятность возникновения депрессии у человека на 25%. Чтобы найти спасение от повседневных звуков-раздражителей, необходимо обратиться к самой природе. Правда не всегда удается выбраться в лес и послушать щебетание птиц или помечтать под шум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воды. Но можно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альтернативное решение, например, скачать коллекцию природных шумов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прослушивать их.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Звуки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природы, станут прекрасным дополнением к активному и пассивному отдыху, расслабляющему массажу, гимнастике и медитации, помогут создать гармоничный фон для слияния с природой. Главное, прислушаться к собственному организму при выборе музыки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расслабления.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Домашняя </a:t>
            </a:r>
            <a:r>
              <a:rPr lang="ru-RU" sz="4600" dirty="0" err="1" smtClean="0">
                <a:latin typeface="Times New Roman" pitchFamily="18" charset="0"/>
                <a:cs typeface="Times New Roman" pitchFamily="18" charset="0"/>
              </a:rPr>
              <a:t>звукотерапия</a:t>
            </a: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Звукотерапия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направление в медицине, которое научно доказало, что 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звуки природы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принадлежат к числу положительных вибраций. Журчание ручья, шелест листьев, шум прибоя, звук дождя и пение птиц позитивно воздействуют на человека, приводят в состояние умиротворения и спокойствия, снижают артериальное давление и улучшают благосостояние организма в целом. 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Они убаюкивают и снимают стресс, активизируют работу правого полушария мозга, развивая творческий потенциал и память, укрепляют иммунную систему, помогают организму противостоять болезням.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Перед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звукотерапией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необходимо настроиться, избавиться от постороннего шума: отключить электроприборы, телевизор, телефон.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Уровень громкости и продолжительность мелодии зависят от предпочтения самого человека. А если делать процедуру перед сном, то крепкий и здоровый отдых организма гарантирован.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        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воздействуют звуки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природы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Пение </a:t>
            </a:r>
            <a: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птиц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благоприятно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влияет на весь организм в целом. Например, соловьиный щебет улучшает настроение, напевы дрозда – лучшее лекарство от бессонницы, беспокойных сновидений и депрессии, чиж и щегол своими бодрыми голосами помогают справиться с головной болью, а песня канарейки подойдет для тех, кто страдает аритмией.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Такие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звуки природы как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шум прибоя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всплеск воды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способны нормализовать кровяное давление, благополучно сказываются на людях с сердечнососудистыми заболеваниями.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Даже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сверчкам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лягушкам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под силу активировать у человека мыслительную способность, почувствовать уверенность в своих силах.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Вам нужно расслабиться и успокоить нервную систему, оставайтесь с нами и слушайте звуки природы.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Звуки природы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Звуки_природы_-_Спокойствие_леса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1371600" y="914400"/>
            <a:ext cx="304800" cy="304800"/>
          </a:xfrm>
          <a:prstGeom prst="rect">
            <a:avLst/>
          </a:prstGeom>
        </p:spPr>
      </p:pic>
      <p:pic>
        <p:nvPicPr>
          <p:cNvPr id="8" name="Звуки_природы_-_Сверч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 cstate="print"/>
          <a:stretch>
            <a:fillRect/>
          </a:stretch>
        </p:blipFill>
        <p:spPr>
          <a:xfrm>
            <a:off x="2209800" y="914400"/>
            <a:ext cx="304800" cy="304800"/>
          </a:xfrm>
          <a:prstGeom prst="rect">
            <a:avLst/>
          </a:prstGeom>
        </p:spPr>
      </p:pic>
      <p:pic>
        <p:nvPicPr>
          <p:cNvPr id="11" name="Звуки_природы_-_Соловьиная_Роща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4" cstate="print"/>
          <a:stretch>
            <a:fillRect/>
          </a:stretch>
        </p:blipFill>
        <p:spPr>
          <a:xfrm>
            <a:off x="2971800" y="914400"/>
            <a:ext cx="304800" cy="304800"/>
          </a:xfrm>
          <a:prstGeom prst="rect">
            <a:avLst/>
          </a:prstGeom>
        </p:spPr>
      </p:pic>
      <p:pic>
        <p:nvPicPr>
          <p:cNvPr id="12" name="Звуки_природы_-_Атмосфера_деревни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3" cstate="print"/>
          <a:stretch>
            <a:fillRect/>
          </a:stretch>
        </p:blipFill>
        <p:spPr>
          <a:xfrm>
            <a:off x="5181600" y="914400"/>
            <a:ext cx="304800" cy="304800"/>
          </a:xfrm>
          <a:prstGeom prst="rect">
            <a:avLst/>
          </a:prstGeom>
        </p:spPr>
      </p:pic>
      <p:pic>
        <p:nvPicPr>
          <p:cNvPr id="13" name="Звуки_природы_-_2._Певчие_птицы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2" cstate="print"/>
          <a:stretch>
            <a:fillRect/>
          </a:stretch>
        </p:blipFill>
        <p:spPr>
          <a:xfrm>
            <a:off x="4495800" y="990600"/>
            <a:ext cx="304800" cy="304800"/>
          </a:xfrm>
          <a:prstGeom prst="rect">
            <a:avLst/>
          </a:prstGeom>
        </p:spPr>
      </p:pic>
      <p:pic>
        <p:nvPicPr>
          <p:cNvPr id="14" name="Звуки_живой_природы_-_Попугаи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2" cstate="print"/>
          <a:stretch>
            <a:fillRect/>
          </a:stretch>
        </p:blipFill>
        <p:spPr>
          <a:xfrm>
            <a:off x="3810000" y="990600"/>
            <a:ext cx="304800" cy="304800"/>
          </a:xfrm>
          <a:prstGeom prst="rect">
            <a:avLst/>
          </a:prstGeom>
        </p:spPr>
      </p:pic>
      <p:pic>
        <p:nvPicPr>
          <p:cNvPr id="15" name="Расслабляющие_-_звуки_природы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2" cstate="print"/>
          <a:stretch>
            <a:fillRect/>
          </a:stretch>
        </p:blipFill>
        <p:spPr>
          <a:xfrm>
            <a:off x="6019800" y="914400"/>
            <a:ext cx="304800" cy="3048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90600" y="1676400"/>
            <a:ext cx="7239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один из факторов, который положительно влияет на развитие ребенка.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Также музыка хорошо влияет на душевное состояние будущих мам.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Музыка для детей и будущих мам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Звуки_природы_-_Будущей_маме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15" cstate="print"/>
          <a:stretch>
            <a:fillRect/>
          </a:stretch>
        </p:blipFill>
        <p:spPr>
          <a:xfrm>
            <a:off x="1219200" y="4419600"/>
            <a:ext cx="304800" cy="304800"/>
          </a:xfrm>
          <a:prstGeom prst="rect">
            <a:avLst/>
          </a:prstGeom>
        </p:spPr>
      </p:pic>
      <p:pic>
        <p:nvPicPr>
          <p:cNvPr id="18" name="Звуки_природы_для_детей_-_Пение_птиц.mp3">
            <a:hlinkClick r:id="" action="ppaction://media"/>
          </p:cNvPr>
          <p:cNvPicPr>
            <a:picLocks noRot="1" noChangeAspect="1"/>
          </p:cNvPicPr>
          <p:nvPr>
            <a:audioFile r:link="rId9"/>
          </p:nvPr>
        </p:nvPicPr>
        <p:blipFill>
          <a:blip r:embed="rId12" cstate="print"/>
          <a:stretch>
            <a:fillRect/>
          </a:stretch>
        </p:blipFill>
        <p:spPr>
          <a:xfrm>
            <a:off x="1828800" y="4419600"/>
            <a:ext cx="304800" cy="304800"/>
          </a:xfrm>
          <a:prstGeom prst="rect">
            <a:avLst/>
          </a:prstGeom>
        </p:spPr>
      </p:pic>
      <p:pic>
        <p:nvPicPr>
          <p:cNvPr id="19" name="Звуки_природы_для_малышей_-_музыка_воды.mp3">
            <a:hlinkClick r:id="" action="ppaction://media"/>
          </p:cNvPr>
          <p:cNvPicPr>
            <a:picLocks noRot="1" noChangeAspect="1"/>
          </p:cNvPicPr>
          <p:nvPr>
            <a:audioFile r:link="rId10"/>
          </p:nvPr>
        </p:nvPicPr>
        <p:blipFill>
          <a:blip r:embed="rId12" cstate="print"/>
          <a:stretch>
            <a:fillRect/>
          </a:stretch>
        </p:blipFill>
        <p:spPr>
          <a:xfrm>
            <a:off x="2438400" y="4419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6005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0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428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170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469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8392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160482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7067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6897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</TotalTime>
  <Words>135</Words>
  <Application>Microsoft Office PowerPoint</Application>
  <PresentationFormat>Экран (4:3)</PresentationFormat>
  <Paragraphs>16</Paragraphs>
  <Slides>9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Влияние звуков природы на человека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Звуки природы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звуков природы на человека</dc:title>
  <cp:lastModifiedBy>Оксана</cp:lastModifiedBy>
  <cp:revision>5</cp:revision>
  <dcterms:modified xsi:type="dcterms:W3CDTF">2016-03-08T16:07:22Z</dcterms:modified>
</cp:coreProperties>
</file>